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70" r:id="rId2"/>
    <p:sldId id="256" r:id="rId3"/>
    <p:sldId id="259" r:id="rId4"/>
    <p:sldId id="263" r:id="rId5"/>
    <p:sldId id="257" r:id="rId6"/>
    <p:sldId id="260" r:id="rId7"/>
    <p:sldId id="264" r:id="rId8"/>
    <p:sldId id="267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5CCF6-FC0F-4365-9A47-A7DAC3FBF99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28EA-0E65-4B91-842A-C4926C535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1785926"/>
            <a:ext cx="4572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u="sng" dirty="0" smtClean="0"/>
              <a:t>Работа по станциям.</a:t>
            </a:r>
            <a:endParaRPr lang="ru-RU" sz="7200" b="1" u="sng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Documents and Settings\Admin\Рабочий стол\2010-02-04\1-3-н(3)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3428992" y="1191309"/>
            <a:ext cx="5715008" cy="5666691"/>
          </a:xfrm>
          <a:prstGeom prst="rect">
            <a:avLst/>
          </a:prstGeom>
          <a:noFill/>
          <a:ln w="762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0"/>
            <a:ext cx="4857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9)Упражнение</a:t>
            </a:r>
            <a:r>
              <a:rPr lang="ru-RU" sz="3600" b="1" u="sng" dirty="0" smtClean="0"/>
              <a:t>: </a:t>
            </a:r>
            <a:r>
              <a:rPr lang="ru-RU" sz="3200" dirty="0" smtClean="0"/>
              <a:t>поднимание на носки.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1-р.JPG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3506284" y="1571612"/>
            <a:ext cx="5637715" cy="52863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868" y="1500175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i="1" dirty="0" smtClean="0"/>
              <a:t>Вдох</a:t>
            </a:r>
            <a:endParaRPr lang="ru-RU" sz="60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47149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1)Упражнение: </a:t>
            </a:r>
            <a:r>
              <a:rPr lang="ru-RU" sz="3200" dirty="0" smtClean="0"/>
              <a:t>поочередное сгибание и разгибание рук в локтевом суставе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2-р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4938" t="1316"/>
          <a:stretch>
            <a:fillRect/>
          </a:stretch>
        </p:blipFill>
        <p:spPr bwMode="auto">
          <a:xfrm>
            <a:off x="3643306" y="1500174"/>
            <a:ext cx="5500694" cy="53578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2571744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42148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2)Упражнение: </a:t>
            </a:r>
            <a:r>
              <a:rPr lang="ru-RU" sz="3200" dirty="0" smtClean="0"/>
              <a:t>сгибание рук в локтевом суставе за голову из положения- руки вверх.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3-р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2226723" y="1142984"/>
            <a:ext cx="6847614" cy="571501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5068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3)Упражнение: </a:t>
            </a:r>
            <a:r>
              <a:rPr lang="ru-RU" sz="3200" dirty="0" smtClean="0"/>
              <a:t>поднимание прямых рук в стороны.</a:t>
            </a:r>
            <a:endParaRPr lang="ru-RU" sz="3200" dirty="0"/>
          </a:p>
        </p:txBody>
      </p:sp>
    </p:spTree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1-т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3143240" y="1785926"/>
            <a:ext cx="6000760" cy="507207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60089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4)Упражнение: </a:t>
            </a:r>
          </a:p>
          <a:p>
            <a:r>
              <a:rPr lang="ru-RU" sz="2800" dirty="0" smtClean="0"/>
              <a:t>наклоны туловища вперед,</a:t>
            </a:r>
          </a:p>
          <a:p>
            <a:r>
              <a:rPr lang="ru-RU" sz="2800" dirty="0" smtClean="0"/>
              <a:t> не </a:t>
            </a:r>
            <a:r>
              <a:rPr lang="ru-RU" sz="3200" dirty="0" smtClean="0"/>
              <a:t>сгибая</a:t>
            </a:r>
            <a:r>
              <a:rPr lang="ru-RU" sz="2800" dirty="0" smtClean="0"/>
              <a:t> ног.</a:t>
            </a:r>
            <a:endParaRPr lang="ru-RU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2-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901502"/>
            <a:ext cx="6572264" cy="496509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3929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5)Упражнение: </a:t>
            </a:r>
            <a:r>
              <a:rPr lang="ru-RU" sz="3200" dirty="0" smtClean="0"/>
              <a:t>наклоны туловища в стороны.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371475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Вдох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500694" y="142873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Выдох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3-т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3071802" y="1857364"/>
            <a:ext cx="6072198" cy="500063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235743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6)Упражнение</a:t>
            </a:r>
            <a:r>
              <a:rPr lang="ru-RU" sz="3600" b="1" u="sng" dirty="0" smtClean="0"/>
              <a:t>: </a:t>
            </a:r>
          </a:p>
          <a:p>
            <a:r>
              <a:rPr lang="ru-RU" sz="3200" dirty="0" smtClean="0"/>
              <a:t>из положения лежа на спине </a:t>
            </a:r>
          </a:p>
          <a:p>
            <a:r>
              <a:rPr lang="ru-RU" sz="3200" dirty="0" smtClean="0"/>
              <a:t>наклоны туловища вперед.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4-т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3428992" y="1425926"/>
            <a:ext cx="5715008" cy="543207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392905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7)Упражнение</a:t>
            </a:r>
            <a:r>
              <a:rPr lang="ru-RU" sz="4000" b="1" u="sng" dirty="0" smtClean="0"/>
              <a:t>:</a:t>
            </a:r>
            <a:r>
              <a:rPr lang="ru-RU" sz="4000" dirty="0" smtClean="0"/>
              <a:t> </a:t>
            </a:r>
            <a:r>
              <a:rPr lang="ru-RU" sz="3200" dirty="0" smtClean="0"/>
              <a:t>вращения рук</a:t>
            </a:r>
          </a:p>
          <a:p>
            <a:r>
              <a:rPr lang="ru-RU" sz="3200" dirty="0" smtClean="0"/>
              <a:t>вперед и назад.</a:t>
            </a:r>
            <a:endParaRPr lang="ru-RU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Documents and Settings\Admin\Рабочий стол\2010-02-04\1-3-н(2).JPG"/>
          <p:cNvPicPr>
            <a:picLocks noChangeAspect="1" noChangeArrowheads="1"/>
          </p:cNvPicPr>
          <p:nvPr/>
        </p:nvPicPr>
        <p:blipFill>
          <a:blip r:embed="rId3" cstate="print">
            <a:lum bright="10000" contrast="40000"/>
          </a:blip>
          <a:srcRect/>
          <a:stretch>
            <a:fillRect/>
          </a:stretch>
        </p:blipFill>
        <p:spPr bwMode="auto">
          <a:xfrm>
            <a:off x="3000364" y="1428736"/>
            <a:ext cx="6143636" cy="54292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0" y="0"/>
            <a:ext cx="5500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8)Упражнение: </a:t>
            </a:r>
          </a:p>
          <a:p>
            <a:r>
              <a:rPr lang="ru-RU" sz="3200" dirty="0" smtClean="0"/>
              <a:t>приседание с отягощением</a:t>
            </a:r>
          </a:p>
          <a:p>
            <a:r>
              <a:rPr lang="ru-RU" sz="3200" dirty="0" smtClean="0"/>
              <a:t> на плечах.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429256" y="428604"/>
            <a:ext cx="371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313</Words>
  <Application>Microsoft Office PowerPoint</Application>
  <PresentationFormat>Экран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36</cp:revision>
  <dcterms:modified xsi:type="dcterms:W3CDTF">2012-05-14T16:34:22Z</dcterms:modified>
</cp:coreProperties>
</file>